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Den andra Sonen gick förlorad och hittas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Frågesport</a:t>
            </a:r>
            <a:r xmlns:a="http://schemas.openxmlformats.org/drawingml/2006/main">
              <a:rPr altLang="en-US" lang="s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Hur behandlade pappan den andra sonen när han kom tillbaka?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Han sparkade ut den andra sonen.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Han slog den andra sonen.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Han såg inte den andra sonen.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Han välkomnade den andra sonen med glädje.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Han välkomnade den andra sonen med glädje.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81Guds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En gäldenär som var skyldig tiotusen talanger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v" sz="3600"/>
              <a:t>"Borde du inte ha förbarmat dig över din medtjänare precis som jag förbarmade dig?"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18:</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var en man som var skyldig kungen tio tusen talenter. Kungen förbarmade sig över mannen, gjorde upp skulden.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när den mannen gick ut, hittade han en av sina medtjänare som var skyldig honom hundra denarer. Han tog tag i honom och var arg på honom. "Betala tillbaka vad du är skyldig mig!"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Och han kastade sin medtjänare i fängelset. Kungen fick höra denna nyhet från sin andra tjänare.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Då blev kungen arg och kallade tillbaka tjänaren. "Jag annullerade all din skuld för att du bad mig att göra det. Borde du inte ha förbarmat dig över dina medtjänare precis som jag förbarmat dig?”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 "Som vår Fader i himlen har förlåtit er, så ska ni förlåta varandra."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En tjänare rensades från en mycket stor skuld på tio tusen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han förlät inte sin medtjänare som var skyldig honom hundra denarer.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Detta är en otacksam attityd.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blev också förlåtna och frälsta av nåd genom Jesus.</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Om vi inte glömmer den nåden, måste vi förlåta dem som har gjort fel mot oss.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förlåter och älskar oss till slutet.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Hur mycket pengar fick han avskriven av kungen??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hundra denarer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tvåhundra denarer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hundra talanger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tiotusentals talanger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tiotusentals talanger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v" sz="4000"/>
              <a:t>Ty denna min son var död och lever igen; han var förlorad och hittas.' Så de började fira.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v" sz="3600"/>
              <a:t>"Borde du inte ha förbarmat dig över din medtjänare precis som jag förbarmade dig?"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18:</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Hosianna åt Davids son!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Folkmassorna som gick före honom och de som följde efter ropade: "Hosanna åt Davids son!" "Välsignad är han som kommer i Herrens namn!" "Hosianna i det högsta!"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v" altLang="ko-KR" sz="2600">
                <a:solidFill>
                  <a:schemeClr val="tx1">
                    <a:lumMod val="65000"/>
                    <a:lumOff val="35000"/>
                  </a:schemeClr>
                </a:solidFill>
              </a:rPr>
              <a:t>När Jesus närmade sig Jerusalem sände han två lärjungar och sa: "Gå till byn, och du kommer att finna en åsna med hennes fågel vid henne. Lossa dem och för dem till mig."</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Två lärjungar gick in i byn och gjorde som Jesus hade befallt dem.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 hittade åsnan. "Herren behöver dem." Sedan skickade ägaren dem direkt.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satte sig på en åsneunge och gick in i Jerusalem. Folkmassorna som gick före honom och ropade: "Hosanna åt Davids son!"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Det faktum att Jesus red på en åsneunge och att han välkomnades av folkmassorna skedde enligt Bibelns nedtecknade profetia. Men ingen visste om det.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red på ett åsneföl, och folkmassan ropade: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'Hosanna åt Davids son!'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 profeterades alla i Bibeln.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Jesus levde av lydnad,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som stod skrivet i Bibeln.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som följer Jesus måste också lyda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Guds ord grundligt.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vår kung värd lovsång och ära.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v">
                <a:solidFill>
                  <a:schemeClr val="tx1">
                    <a:lumMod val="50000"/>
                    <a:lumOff val="50000"/>
                  </a:schemeClr>
                </a:solidFill>
              </a:rPr>
              <a:t>Nr 73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v" sz="4400"/>
              <a:t>Jesus uppväcker Lasarus från de döda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red Jesus in i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ett föl av en åsna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en babyhäst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en babyelefant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en kamelbebis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ett föl av en åsna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v" sz="3600"/>
              <a:t>Folkmassorna som gick före honom och de som följde efter ropade: "Hosanna åt Davids son!" "Välsignad är han som kommer i Herrens namn!" "Hosianna i det högsta!"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Mitt hus är ett bönehus.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"Det står skrivet," sade han till dem, "Mitt hus kommer att kallas ett bönehus, men ni gör det till en "rövarhåla."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gick in i templet i Jerusalem. Det fanns många köpmän och växlare inne i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välte växlarnas bord och bänkarna på de som sålde duvor. Han körde dit alla som köpte och sålde.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 argt: "Det står skrivet: Mitt hus ska kallas ett bönehus, men ni gör det till en rövarhåla."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drev ut köpmännen från templet och botade de sjuka i templet.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Templet, kyrkan, är platsen för att tillbe och be till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Jesus var arg på folkmassan som gjorde det till ett affärsställe.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Vad kommer du till kyrkan för?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I kyrkan ska du möta Gud med tillbedjan och bön.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kyrkans ägare. Jesus är den som tar emot vår tillbedjan och böner från kyrkan.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v" sz="3600"/>
              <a:t>Jesus sade till henne: "Jag är uppståndelsen och livet. Den som tror på mig skall leva fastän han dör;</a:t>
            </a:r>
            <a:endParaRPr xmlns:a="http://schemas.openxmlformats.org/drawingml/2006/main" altLang="ko-KR" lang="en-US" sz="3600"/>
          </a:p>
          <a:p>
            <a:pPr xmlns:a="http://schemas.openxmlformats.org/drawingml/2006/main" lvl="0">
              <a:defRPr/>
            </a:pPr>
            <a:r xmlns:a="http://schemas.openxmlformats.org/drawingml/2006/main">
              <a:rPr altLang="ko-KR" lang="sv" sz="3600"/>
              <a:t>och den som lever och tror på mig skall aldrig dö. Tror du på detta?"</a:t>
            </a:r>
            <a:endParaRPr xmlns:a="http://schemas.openxmlformats.org/drawingml/2006/main" altLang="ko-KR" lang="en-US" sz="3600"/>
          </a:p>
          <a:p>
            <a:pPr xmlns:a="http://schemas.openxmlformats.org/drawingml/2006/main" lvl="0">
              <a:defRPr/>
            </a:pPr>
            <a:r xmlns:a="http://schemas.openxmlformats.org/drawingml/2006/main">
              <a:rPr altLang="ko-KR" lang="s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Vem drev Jesus ut ur templet?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judar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hedning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Präst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Handlare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Handlare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"Det står skrivet," sade han till dem, "Mitt hus kommer att kallas ett bönehus, men ni gör det till en "rövarhåla."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tvättade sina lärjungars fötter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Nu när jag, er Herre och Lärare, har tvättat era fötter, ska ni också tvätta varandras fötter.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åt den sista måltiden med sina lärjungar. Jesus visste att detta var hans sista måltid med sina lärjungar.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förde plötsligt vatten till bassängen, och han började tvätta fötterna på sina lärjungar en efter en.</a:t>
            </a:r>
            <a:r xmlns:a="http://schemas.openxmlformats.org/drawingml/2006/main">
              <a:rPr lang="s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det var Peters tur sa Petrus: "Varför tvättar Herren våra fötter? Jag vill inte tvätta!"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svarade. "Om jag inte tvättar dina fötter har du och jag ingenting med det att göra. Du kanske inte förstår så bra nu, men en dag kommer du att förstå."</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"Jag tvättade era fötter för att föregå med gott exempel. Från och med nu, tvätta varandras fötter och bli människorna som tjänar varandra."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I världen tjänar låga män höga män, men tvärtom tvättade Jesus sina lärjungars fötter och gav upp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hans liv för oss.</a:t>
            </a:r>
            <a:r xmlns:a="http://schemas.openxmlformats.org/drawingml/2006/main">
              <a:rPr altLang="en-US" lang="sv" sz="3600">
                <a:solidFill>
                  <a:schemeClr val="tx1">
                    <a:lumMod val="65000"/>
                    <a:lumOff val="35000"/>
                  </a:schemeClr>
                </a:solidFill>
              </a:rPr>
              <a:t> </a:t>
            </a:r>
            <a:r xmlns:a="http://schemas.openxmlformats.org/drawingml/2006/main">
              <a:rPr altLang="ko-KR" lang="sv" sz="3600">
                <a:solidFill>
                  <a:schemeClr val="tx1">
                    <a:lumMod val="65000"/>
                    <a:lumOff val="35000"/>
                  </a:schemeClr>
                </a:solidFill>
              </a:rPr>
              <a:t>Om vi är Jesu lärjungar, borde vi vara glada över att tjäna varandra på den lägre platsen, snarare än att vilja bli behandlad på den högre platsen.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En dag kom nyheter till Jesus. "Lazarus är sjuk. Snälla kom snabbt och bota honom."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högsta mannen, men han har kommit till den lägsta platsen och har varit villig att tjäna oss alla.</a:t>
            </a:r>
            <a:r xmlns:a="http://schemas.openxmlformats.org/drawingml/2006/main">
              <a:rPr altLang="en-US" lang="s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Vem lät inte Jesus tvätta sina fötter?</a:t>
            </a:r>
            <a:r xmlns:a="http://schemas.openxmlformats.org/drawingml/2006/main">
              <a:rPr altLang="en-US" lang="s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Nu när jag, er Herre och Lärare, har tvättat era fötter, ska ni också tvätta varandras fötter.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ber på kullen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När han gick lite längre, föll han med ansiktet mot marken och bad: "Min Fader, om det är möjligt, må denna bägare tas ifrån mig. Men inte som jag vill, utan som du vill."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Matthew</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Efter middagen gick Jesus med sina lärjungar till en plats som heter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sa till lärjungarna: "Min själ är överväldigad av sorg ända till döden. Stanna här och håll utkik med mig."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""Min Fader, om det är möjligt, må denna bägare tas ifrån mig. Men inte som jag vill, utan som du vill." Jesus bad uppriktigt. Men lärjungarna föll i djup sömn.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sade och väckte sina lärjungar: "Kan ni inte hålla vakt med mig i en timme? Se. Här kommer min förrädare för att arrestera mig.”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Till slut följde Jesus människorna som kom för att fånga honom. Det var att dö för att betala för våra synder på korset som Gud ville.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innan Jesus kom, dog 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Det var smärtsamt för Jesus att dö för att betala för våra synder på korset, men han var helt lydig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för det var Guds vilja.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Vi måste först hoppas att Guds vilja går i uppfyllelse snarare än min i våra liv.</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r xmlns:a="http://schemas.openxmlformats.org/drawingml/2006/main">
              <a:rPr lang="sv" altLang="en-US" sz="3600">
                <a:solidFill>
                  <a:srgbClr val="0070c0"/>
                </a:solidFill>
              </a:rPr>
              <a:t> </a:t>
            </a:r>
            <a:r xmlns:a="http://schemas.openxmlformats.org/drawingml/2006/main">
              <a:rPr lang="sv" altLang="ko-KR" sz="3600">
                <a:solidFill>
                  <a:srgbClr val="0070c0"/>
                </a:solidFill>
              </a:rPr>
              <a:t>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syndfri i detta land eftersom han helt följer Guds vilja.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Var bad Jesus innan han arresterades?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I Jerusalems tempel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Marks övre rum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Galileiska sjön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② </a:t>
            </a:r>
            <a:r xmlns:a="http://schemas.openxmlformats.org/drawingml/2006/main">
              <a:rPr lang="sv"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v" altLang="ko-KR" sz="3600"/>
              <a:t>När han gick lite längre, föll han med ansiktet mot marken och bad: "Min Fader, om det är möjligt, må denna bägare tas ifrån mig. Men inte som jag vill, utan som du vill."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Matthew</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dog på korset.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Jesus ropade med hög röst: "Fader, i dina händer överlämnar jag min ande." När han hade sagt detta andades han sista andan.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23:</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tillfångatagen av romerska soldater, bar en törnekrona i huvudet, blev hånad, bar korset och leddes ut för att avrättas till kullen.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Sedan korsfästes Jesus på korset tillsammans med två brottslingar. Folket stod och tittade, och härskarna hånade till och med åt honom.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"Fader, förlåt dem, för de vet inte vad de gör." Jesus bad för dem som dödade honom.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sa: "Det är fullbordat!" Och han böjde sitt huvud och gav upp sin ande.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Lasarus syster sa till Jesus som kom sent: "Jesus, om du hade varit här skulle min bror inte ha dött."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I det ögonblicket slets templets ridå i två delar uppifrån och ned. Jorden skakade och stenarna splittrades. När soldater som korsfäste Jesus såg detta blev de skräckslagna och utbrast: "Visst, han var Guds Son!"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Den syndfria Jesus led och dog för oss och betalade för våra synder.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Därför behöver vi inte betala för oss själva.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Vi blev frälsta tack vare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Vi får inte glömma detta för ett ögonblick.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Frälsaren som räddade oss genom att dö för våra synder på korset.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Vem korsfästes Jesus med?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Lärjungar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Kvinnor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Präster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Brottslingar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Brottslingar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Jesus ropade med hög röst: "Fader, i dina händer överlämnar jag min ande." När han hade sagt detta, andades han sista andan.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23:</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Den tomma graven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Vid detta vände hon sig om och såg Jesus stå där, men hon förstod inte att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Maria Magdalena gick till graven för att se den döde Jesus. Men stendörren till graven var öppen.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fanns ingen Jesu kropp i graven. Maria trodde att någon hade stulit Jesu döda kropp.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Ängeln dök upp och frågade. "Varför gråter du?" Maria svarade: "Någon har stulit Jesu kropp."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Jesus sa: "Ta bort stenporten till graven." Jesus befallde: "Kom ut,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Och när hon vände sig om, var det Jesus som kom tillbaka levande. Men Maria kände inte igen Jesus. Hon trodde inte att Jesus skulle komma tillbaka till livet.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"Maria..." Först när Jesus kallade, kände Maria igen honom. "Herre, du har verkligen kommit tillbaka till livet." Jesus uppstod tre dagar efter sin död.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v" altLang="ko-KR" sz="3300">
                <a:solidFill>
                  <a:schemeClr val="tx1">
                    <a:lumMod val="65000"/>
                    <a:lumOff val="35000"/>
                  </a:schemeClr>
                </a:solidFill>
              </a:rPr>
              <a:t>Ingen i världen är död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och levande igen.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Men den ende, Jesus, som återuppstod från döden, är fortfarande vid liv.</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Bibeln säger att de som tror på Jesus också kommer tillbaka till livet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som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Så vi får inte tappa hoppet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v" altLang="ko-KR" sz="3300">
                <a:solidFill>
                  <a:schemeClr val="tx1">
                    <a:lumMod val="65000"/>
                    <a:lumOff val="35000"/>
                  </a:schemeClr>
                </a:solidFill>
              </a:rPr>
              <a:t>för evigt liv.</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segerns Herre som övervann döden och kom tillbaka till livet.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tänkte Maria när hon såg att det inte fanns någon Jesus i graven?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Jesus har återuppstått!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Det här är inte Jesu grav!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Någon stal Jesu döda kropp!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Lärjungar köpte Jesu döda kropp!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Någon stal Jesu döda kropp!</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Vid detta vände hon sig om och såg Jesus stå där, men hon förstod inte att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som steg upp till himlen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Sedan han hade sagt detta, togs han upp inför deras ögon, och ett moln gömde honom för deras åsyn.</a:t>
            </a:r>
            <a:r xmlns:a="http://schemas.openxmlformats.org/drawingml/2006/main">
              <a:rPr lang="s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Lärjungarna, som inte visste att Jesus hade återuppstått, greps av fruktan och besvikelse.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Den uppståndne Jesus kom och ställde sig bland dem, visade dem sina händer och sin sida och sa: "Sluta tvivla och tro."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Sedan gick överraskande nog, tre dagar efter sin död, Lasarus ut. Folk blev förtjusta över att se detta och prisade Gud.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Sedan sa Jesus att han skulle gå tillbaka till sin Fader, Gud och lovade att han skulle sända den Helige Ande.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Och Jesus befallde sina lärjungar att vara vittnen till honom ända till världens ände, att predika evangeliet och lära ut ordet.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Efter att ha slutfört alla uppdrag i detta land, gick Jesus upp till himlen inför sina lärjungar. Och han lovade oss att han en dag skulle komma tillbaka till detta land.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Jesus beordrade sina lärjungar att predika evangeliet till jordens ändar innan han steg upp till himlen.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Kyrkan är en grupp av Jesu lärjungar.</a:t>
            </a:r>
            <a:r xmlns:a="http://schemas.openxmlformats.org/drawingml/2006/main">
              <a:rPr lang="sv" altLang="en-US" sz="3600">
                <a:solidFill>
                  <a:schemeClr val="tx1">
                    <a:lumMod val="65000"/>
                    <a:lumOff val="35000"/>
                  </a:schemeClr>
                </a:solidFill>
              </a:rPr>
              <a:t> </a:t>
            </a:r>
            <a:r xmlns:a="http://schemas.openxmlformats.org/drawingml/2006/main">
              <a:rPr lang="sv" altLang="ko-KR" sz="3600">
                <a:solidFill>
                  <a:schemeClr val="tx1">
                    <a:lumMod val="65000"/>
                    <a:lumOff val="35000"/>
                  </a:schemeClr>
                </a:solidFill>
              </a:rPr>
              <a:t>Som Jesu lärjungar måste vi predika evangeliet överallt. Och vi måste vara vittnen till Jesus.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lever fortfarande och sitter på Guds högra sida, och han kommer att komma tillbaka till jorden som utlovat.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visade den uppståndne Jesus för sina lärjungar?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Nagelmärken på händer och fötter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Thorn märken åh huvudet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Märken av piskor på baksidan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Blåmärken i ansiktet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① </a:t>
            </a:r>
            <a:r xmlns:a="http://schemas.openxmlformats.org/drawingml/2006/main">
              <a:rPr lang="sv" altLang="ko-KR" sz="2800">
                <a:solidFill>
                  <a:srgbClr val="ff0000"/>
                </a:solidFill>
              </a:rPr>
              <a:t>Nagelmärken på händer och fötter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Sedan han hade sagt detta, togs han upp inför deras ögon, och ett moln gömde honom för deras åsyn.</a:t>
            </a:r>
            <a:r xmlns:a="http://schemas.openxmlformats.org/drawingml/2006/main">
              <a:rPr lang="s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Den Helige Ande har kommit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Alla fylldes av den Helige Ande och började tala i andra tungomål allteftersom Anden gjorde det möjligt för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Lärjungarna var i Jerusalem som Jesus sa. När pingstdagen kom var de alla samlade på ett ställe.</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väckte Lasarus till liv igen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av hans 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ska dö en dag, men vi ska återuppstå för att vi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Du måste vara en kristen som lever med hoppet om uppståndelse.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Plötsligt kom ett ljud som blåser en våldsam vind och fyllde hela huset där de satt.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Och sedan var det en tunga av eld på varje persons huvud, och sedan fylldes alla av den Helige Ande och började tala på andra språk.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När alla blev förvånade började Petrus predika för dem om Jesus och evangeliet.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Människor lyssnade till evangeliet, omvände sig och döpte. Mer än 3 000 människor döptes den dagen.</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Jesus sände den helige Ande till sina lärjungar.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Den Helige Ande gav Petrus visdom och kraft att predika evangeliet.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Den Helige Ande finns i hjärtat hos alla som tror på Jesus.</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Glöm inte att den Helige Ande är den som ger oss visdom och mod att predika evangeliet, precis som han gav Petrus visdom och kraft.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sänder den helige Ande till alla som tror på honom för att hjälpa oss.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hörde de när den Helige Ande 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trumpetljud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åska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blåser en våldsam vind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ljudet av böner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blåser en våldsam vind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Alla fylldes av den Helige Ande och började tala i andra tungomål allteftersom Anden gjorde det möjligt för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Filip berättade evangeliet för etiopiern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Sedan började Filippus med just det skriftstället och berättade för honom de goda nyheterna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v" sz="4000"/>
              <a:t>Ty denna min son var död och lever igen; han var förlorad och hittas.' Så de började fira.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livets herre som för tillbaka de döda.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dag sa en Herrens ängel till Filippus som trodde på Jesus "Gå söderut till vägen - ökenvägen."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v" altLang="ko-KR" sz="3100">
                <a:solidFill>
                  <a:schemeClr val="tx1">
                    <a:lumMod val="65000"/>
                    <a:lumOff val="35000"/>
                  </a:schemeClr>
                </a:solidFill>
              </a:rPr>
              <a:t>Han började till den södra öknen som ängeln sa. Han undrade varför ängeln sände honom </a:t>
            </a:r>
            <a:r xmlns:a="http://schemas.openxmlformats.org/drawingml/2006/main">
              <a:rPr lang="sv"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Vid den tiden var eunucken som hade hand om pengar för Etiopiens land på vagnen och läste profeten Jesajas skrifter. Philip gick fram och frågade. "Förstår du vad du läser?"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"Hur kan jag förstå det", sa han, "om inte någon förklarar det för mig?" Filippus började med just det skriftstället och berättade för honom de goda nyheterna om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Efter att etiopiern tagit emot Jesus återvände han lycklig till sitt land. Filip tackade den Helige Ande för att han ledde honom dit.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Filip kunde inte förstå fullt ut men lydde den Helige Andes order. Så han kunde predika evangeliet för etiopiern.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Ibland är vi i en situation som vi inte kan förstå.</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Men om du litar på Gud och lyder honom i den helige Ande även i det ögonblicket, kan du också vara en troende 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som predikar evangeliet.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leder relationen som vi ska mötas med.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Vilken var den etiopiske eunucken som Filip träffade och ansvarade för?</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Han var ansvarig för armén.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var en kock i sitt land.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Han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var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i</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avgift</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av</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hans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landets</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pengar.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Han kontrollerade landets dyrkan.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Han var ansvarig för sitt lands pengar.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Sedan började Filippus med just det skriftstället och berättade för honom de goda nyheterna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Saul möter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Hur många dagar har gått sedan Lasarus dog när Jesus kom?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en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två dagar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tre dagar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fyra dagar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tre dagar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v" altLang="ko-KR" sz="3600"/>
              <a:t>Han föll till marken och hörde en röst säga till honom: "Saul, Saul, varför förföljer du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fanns en man som hette Saul som hatade dem som trodde på Jesus, och han hatade kyrkan.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Saulus hatade Jesus så mycket att han åkte till Damaskus för att arrestera de kristna.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han närmade sig Damaskus på sin resa, blinkade plötsligt ett ljus från himlen runt honom. Han hörde en röst: "Saul, Saul, varför förföljer du mig?"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"Vem är du, Herre?" frågade Saul. "Jag är Jesus, som du förföljer." Saul blev förvånad över att Jesus levde. Han trodde att Jesus var död.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Saul, som mötte Jesus, blev en ny man. Så han blev aposteln Paulus, som arbetade hårt för att predika evangeliet för hedningarna och skrev många bibelböcker.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Saul var en man som förföljde kyrkan, men Gud kallade honom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Saulus, som träffade Jesus, levde ett helt annat liv än tidigare.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Vilka förändringar har du gjort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sedan du träffade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De som möter Jesus måste leva ett annat liv än någonsin tidigare.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förlåter onda män som Saul och kallar in dem och sätter upp dem som arbetare.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Varför åkte Saul till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Att arrestera kristna.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Att ha en resa.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Att ha en tillbedjan.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Att predika evangeliet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① </a:t>
            </a:r>
            <a:r xmlns:a="http://schemas.openxmlformats.org/drawingml/2006/main">
              <a:rPr lang="sv" altLang="ko-KR" sz="2800">
                <a:solidFill>
                  <a:srgbClr val="ff0000"/>
                </a:solidFill>
              </a:rPr>
              <a:t>Att arrestera kristna.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v" altLang="ko-KR" sz="3600"/>
              <a:t>Han föll till marken och hörde en röst säga till honom: "Saul, Saul, varför förföljer du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v" sz="3600"/>
              <a:t>Jesus sade till henne: "Jag är uppståndelsen och livet. Den som tror på mig skall leva fastän han dör;</a:t>
            </a:r>
            <a:endParaRPr xmlns:a="http://schemas.openxmlformats.org/drawingml/2006/main" altLang="ko-KR" lang="en-US" sz="3600"/>
          </a:p>
          <a:p>
            <a:pPr xmlns:a="http://schemas.openxmlformats.org/drawingml/2006/main" lvl="0">
              <a:defRPr/>
            </a:pPr>
            <a:r xmlns:a="http://schemas.openxmlformats.org/drawingml/2006/main">
              <a:rPr altLang="ko-KR" lang="sv" sz="3600"/>
              <a:t>och den som lever och tror på mig skall aldrig dö. Tror du på detta?"</a:t>
            </a:r>
            <a:endParaRPr xmlns:a="http://schemas.openxmlformats.org/drawingml/2006/main" altLang="ko-KR" lang="en-US" sz="3600"/>
          </a:p>
          <a:p>
            <a:pPr xmlns:a="http://schemas.openxmlformats.org/drawingml/2006/main" lvl="0">
              <a:defRPr/>
            </a:pPr>
            <a:r xmlns:a="http://schemas.openxmlformats.org/drawingml/2006/main">
              <a:rPr altLang="ko-KR" lang="s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Paulus goda vän,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t>Men Barnabas tog honom och förde honom till apostlarna. Han berättade för dem hur Saul på sin resa hade sett Herren och att Herren hade talat till honom, och hur han i Damaskus hade predikat oförskräckt i Jesu namn.</a:t>
            </a:r>
            <a:r xmlns:a="http://schemas.openxmlformats.org/drawingml/2006/main">
              <a:rPr lang="s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Efter att Paulus träffat Jesus ville han träffa Jesu lärjungar.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Jesu lärjungar var rädda för Paulus. Eftersom de inte visste att efter att Paulus träffade Jesus, blev han en troende på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Barnabas hjälpte Paulus. "Han träffade verkligen Jesus och förändrades totalt!"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"Jag har också sett Paulus predika i Damaskus, dit han åkte för att arrestera de kristna!" Lärjungarna blev lätt vänner med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Efter det blev Barnabas och Paulus goda vänner och reste runt i världen för att predika evangeliet tillsammans.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Paulus, som förföljde kyrkan, träffade Jesus och blev en ny man, men folk trodde inte på honom.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Men Gud beredde Barnabas och skapade honom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en bra arbetskamrat för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Liksom Paulus och Barnabas borde vi vara goda trosvänner och hjälpa varandra.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skickar en vän till oss som kan hjälpa oss när vi har problem.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Vem hjälpte Paul och blev vänner när han var i trubbel?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 förvandling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v" altLang="ko-KR" sz="3600"/>
              <a:t>Men Barnabas tog honom och förde honom till apostlarna. Han berättade för dem hur Saul på sin resa hade sett Herren och att Herren hade talat till honom, och hur han i Damaskus hade predikat oförskräckt i Jesu namn.</a:t>
            </a:r>
            <a:r xmlns:a="http://schemas.openxmlformats.org/drawingml/2006/main">
              <a:rPr lang="s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Dorcas, som har kommit tillbaka till livet.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v" altLang="ko-KR" sz="3600"/>
              <a:t>Peter skickade ut dem alla ur rummet; sedan gick han ner på knä och bad. Han vände sig mot den döda kvinnan och sa: "Tabita, res dig upp." Hon öppnade ögonen och när hon såg Peter satte hon sig upp.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fanns en lärjunge som hette Dorkas, som alltid gjorde gott och hjälpte de fattiga.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Ungefär vid den tiden blev hon sjuk och dog. Hennes grannar var väldigt ledsna och tog tillbaka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Peter kom fram grät alla som hade fått hjälp av henne och visade kläderna han fått i present.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Peter skickade ut dem alla ur rummet; sedan gick han ner på knä och bad.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"Dorcas, res dig upp!", sa Peter. Hon öppnade ögonen och satte sig upp och såg Peter. När alla såg detta blev alla glada och många människor i den byn trodde på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Petrus var en Jesu lärjunge, och han kunde göra vad Jesus gjorde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när han var på denna jord.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000">
                <a:solidFill>
                  <a:schemeClr val="tx1">
                    <a:lumMod val="65000"/>
                    <a:lumOff val="35000"/>
                  </a:schemeClr>
                </a:solidFill>
              </a:rPr>
              <a:t>Jesus sa till sina lärjungar att de skulle göra samma sak som han.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v" altLang="ko-KR" sz="3000">
                <a:solidFill>
                  <a:schemeClr val="tx1">
                    <a:lumMod val="65000"/>
                    <a:lumOff val="35000"/>
                  </a:schemeClr>
                </a:solidFill>
              </a:rPr>
              <a:t>Vi är Jesu lärjungar.</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v" altLang="ko-KR" sz="3000">
                <a:solidFill>
                  <a:schemeClr val="tx1">
                    <a:lumMod val="65000"/>
                    <a:lumOff val="35000"/>
                  </a:schemeClr>
                </a:solidFill>
              </a:rPr>
              <a:t>Vi måste lära oss och komma ihåg vad Jesus gjorde i detta land och göra samma saker som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ger sina lärjungar kraft så att de kan predika evangeliet.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 förvandlades han inför dem. Hans ansikte lyste som solen och hans kläder blev vita som ljuset.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17:</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Peter kom till Dorcas var folk ledsna och vad visade de honom?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Kläder som Dorcas hade gjort.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Måltider som Dorcas hade gjort.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Dorcas son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Dorcas brev.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① </a:t>
            </a:r>
            <a:r xmlns:a="http://schemas.openxmlformats.org/drawingml/2006/main">
              <a:rPr lang="sv" altLang="ko-KR" sz="2800">
                <a:solidFill>
                  <a:srgbClr val="ff0000"/>
                </a:solidFill>
              </a:rPr>
              <a:t>Kläder som Dorcas hade gjort.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v" altLang="ko-KR" sz="3600"/>
              <a:t>Peter skickade ut dem alla ur rummet; sedan gick han ner på knä och bad. Han vände sig mot den döda kvinnan och sa: "Tabita, res dig upp." Hon öppnade ögonen och när hon såg Peter satte hon sig upp.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9:</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Cornelius, en frälst hedning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De omskurna troende som hade kommit med Petrus var förvånade över att den helige Andes gåva hade utgjutits även över hedningarna.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Apostlagärningarna 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v" altLang="ko-KR" sz="2500">
                <a:solidFill>
                  <a:schemeClr val="tx1">
                    <a:lumMod val="65000"/>
                    <a:lumOff val="35000"/>
                  </a:schemeClr>
                </a:solidFill>
              </a:rPr>
              <a:t>I Caesarea fanns en man vid namn Cornelius, en centurion i det som var känt som det italienska regementet.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v" altLang="ko-KR" sz="2500">
                <a:solidFill>
                  <a:schemeClr val="tx1">
                    <a:lumMod val="65000"/>
                    <a:lumOff val="35000"/>
                  </a:schemeClr>
                </a:solidFill>
              </a:rPr>
              <a:t>Han och hela hans familj var fromma och gudfruktiga; han gav generöst till de behövande och bad regelbundet till Gud.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dag hörde Cornelius Guds röst medan han bad. "Sänd män att vara en man som heter Petrus."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v" altLang="ko-KR" sz="2400">
                <a:solidFill>
                  <a:schemeClr val="tx1">
                    <a:lumMod val="65000"/>
                    <a:lumOff val="35000"/>
                  </a:schemeClr>
                </a:solidFill>
              </a:rPr>
              <a:t>På den tiden såg Petrus också en syn i bön. Gud gav honom djur från himlen som judar inte kunde äta och beordrade honom att äta.</a:t>
            </a:r>
            <a:r xmlns:a="http://schemas.openxmlformats.org/drawingml/2006/main">
              <a:rPr lang="sv" altLang="en-US" sz="2400">
                <a:solidFill>
                  <a:schemeClr val="tx1">
                    <a:lumMod val="65000"/>
                    <a:lumOff val="35000"/>
                  </a:schemeClr>
                </a:solidFill>
              </a:rPr>
              <a:t> </a:t>
            </a:r>
            <a:r xmlns:a="http://schemas.openxmlformats.org/drawingml/2006/main">
              <a:rPr lang="sv" altLang="ko-KR" sz="2400">
                <a:solidFill>
                  <a:schemeClr val="tx1">
                    <a:lumMod val="65000"/>
                    <a:lumOff val="35000"/>
                  </a:schemeClr>
                </a:solidFill>
              </a:rPr>
              <a:t>"Kalla inte något orent som Gud har gjort rent."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Så småningom följde Petrus efter de män som Cornelius hade skickat och gick till Cornelius hus.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v" altLang="ko-KR" sz="2400">
                <a:solidFill>
                  <a:schemeClr val="tx1">
                    <a:lumMod val="65000"/>
                    <a:lumOff val="35000"/>
                  </a:schemeClr>
                </a:solidFill>
              </a:rPr>
              <a:t>Petrus predikade dem Jesus och evangeliet för Cornelius och hans familj. Då kom den helige Ande ner över dem. Han insåg genom att titta på detta; "Även hedningarna kan bli frälsta om de tror på Jesus!"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v" altLang="ko-KR" sz="3400">
                <a:solidFill>
                  <a:schemeClr val="tx1">
                    <a:lumMod val="65000"/>
                    <a:lumOff val="35000"/>
                  </a:schemeClr>
                </a:solidFill>
              </a:rPr>
              <a:t>Petrus trodde att bara judar kunde tro på Jesus och bli frälsta.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v" altLang="ko-KR" sz="3400">
                <a:solidFill>
                  <a:schemeClr val="tx1">
                    <a:lumMod val="65000"/>
                    <a:lumOff val="35000"/>
                  </a:schemeClr>
                </a:solidFill>
              </a:rPr>
              <a:t>Men Guds evangelium har ingen diskriminering bland alla människor i världen.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v" altLang="ko-KR" sz="3400">
                <a:solidFill>
                  <a:schemeClr val="tx1">
                    <a:lumMod val="65000"/>
                    <a:lumOff val="35000"/>
                  </a:schemeClr>
                </a:solidFill>
              </a:rPr>
              <a:t>Vi måste predika evangeliet för alla i världen så att de kan bli frälsta.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tog med sig Petrus, Jakob och Johannes och förde dem ensamma upp på ett högt berg.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ger frälsning till alla som tror på honom, oavsett nationalitet eller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Vilken syn såg Petrus när han bad?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Jesus stiger ner från himlen.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Bibeln kommer ner från himlen.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Änglar som kommer ner från himlen.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Djur som judar inte kan äta kom ner från himlen.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Djur som judar inte kan äta kom ner från himlen.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De omskurna troende som hade kommit med Petrus var förvånade över att den helige Andes gåva hade utgjutits även över hedningarna.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Apostlagärningarna 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Sjunger psalmer</a:t>
            </a:r>
            <a:endParaRPr xmlns:a="http://schemas.openxmlformats.org/drawingml/2006/main" lang="en-US" altLang="ko-KR" sz="4000"/>
          </a:p>
          <a:p>
            <a:pPr xmlns:a="http://schemas.openxmlformats.org/drawingml/2006/main" algn="ctr">
              <a:defRPr/>
            </a:pPr>
            <a:r xmlns:a="http://schemas.openxmlformats.org/drawingml/2006/main">
              <a:rPr lang="sv" altLang="ko-KR" sz="4000"/>
              <a:t>även i fängelset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Vid midnatt bad Paulus och Silas och sjöng lovsånger till Gud, och de andra fångarna lyssnade på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och Silas gjorde sitt bästa för att predika evangeliet i Philippe. Men människor som hatade det slog Paulus och Silas och satte dem i fängelse.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och Silas bad och prisade Gud även i fängelset. Alla i fängelset lyssnade på detta.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Så plötsligt kom det en så stor jordbävning att alla fängelsedörrar öppnades. Fångvaktaren var mycket orolig eftersom han trodde att fångarna hade rymt.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 ropade: ”Oroa dig inte! Vi är alla här!" "Herre, vad måste jag göra för att bli frälst?" Frågade fångvaktaren.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"Tro på Herren Jesus. Då kommer du och din familj att bli frälsta!" Vid den tiden på natten tog fångvaktaren dem och tvättade deras sår; sedan döptes genast han och hela hans familj.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Där förvandlades han inför dem. Hans ansikte lyste som solen och hans kläder blev vita som ljuset.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v" altLang="ko-KR" sz="2900">
                <a:solidFill>
                  <a:schemeClr val="tx1">
                    <a:lumMod val="65000"/>
                    <a:lumOff val="35000"/>
                  </a:schemeClr>
                </a:solidFill>
              </a:rPr>
              <a:t>Paulus och Silas blev inte besvikna och bad och prisade,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trots att de misshandlades till döds.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Sedan öppnade Gud fängelsedörren och gav dem en chans att predika evangeliet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till fångvaktaren och hans familj.</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Det finns tillfällen då vi också har problem.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Och om du inte sviker dig själv och går vidare till bön och lovprisning, kommer Gud att rädda dig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v" altLang="ko-KR" sz="2900">
                <a:solidFill>
                  <a:schemeClr val="tx1">
                    <a:lumMod val="65000"/>
                    <a:lumOff val="35000"/>
                  </a:schemeClr>
                </a:solidFill>
              </a:rPr>
              <a:t>på ett fantastiskt sätt.</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ger mig kraften att övervinna alla svårigheter och svårigheter.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Paulus och Silas i fängelset??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De grät.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De tiggde för sitt liv.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De blev besvikna.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De bad och sjöng psalmer.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De bad och sjöng psalmer.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Vid midnatt bad Paulus och Silas och sjöng lovsånger till Gud, och de andra fångarna lyssnade på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Paulus predikade evangeliet för kungen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Paulus svarade: "Kort eller lång tid - jag ber Gud att inte bara du utan alla som lyssnar på mig i dag må bli vad jag är, förutom dessa bojor."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predikade evangeliet och blev så småningom fånge i Jerusalem. Kung Agrippa frågade om fången Paulus' synder.</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"Du har tillåtelse att tala för dig själv!" Agrippa gav Paulus tid att börja sitt försvar.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använde tillfället att predika evangeliet. "O kung, jag hoppas att du kan bli som jag förutom dessa kedjor!"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Kungen fann ingen synd hos Paulus. Paulus ville åka till Rom och predika evangeliet för kejsaren..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Just då visade sig Mose och Elia framför dem och talade med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Så småningom vädjade Paulus till den romerske kejsaren. Som fånge steg Paulus på en båt för att åka till Roms kejsare.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Paulus var en fånge, men han predikade evangeliet med stolthet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inför sin egen rättegångs kung.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För att han inte skämdes för evangeliet, och han trodde att det var en stolt sanning.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behöver kunna med tillförsikt och modigt predika Jesu evangelium vem vi än möter.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mycket högre än den högsta mannen i världen.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Paulus när kungen under Paulus rättegång gav honom en chans att tala?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Han predikade Jesu evangelium.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anklagade en dålig person.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Han bad om frigivning.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Han bad och sjöng psalmer.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① </a:t>
            </a:r>
            <a:r xmlns:a="http://schemas.openxmlformats.org/drawingml/2006/main">
              <a:rPr lang="sv" altLang="ko-KR" sz="2800">
                <a:solidFill>
                  <a:srgbClr val="ff0000"/>
                </a:solidFill>
              </a:rPr>
              <a:t>Han predikade Jesu evangelium.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v" altLang="ko-KR" sz="3600"/>
              <a:t>Paulus svarade: "Kort eller lång tid - jag ber Gud att inte bara du utan alla som lyssnar på mig i dag må bli vad jag är, förutom dessa bojor."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Skeppet sjunker!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och sade: 'Var inte rädd, Paulus. Du måste ställas inför rätta inför Caesar; och Gud har nådigt givit dig livet för alla som seglar med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27:</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Paulus fördes till Rom med skepp tillsammans med de andra fångarna.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Fartyget riskerade dock att sjunka på grund av tyfonen. Alla darrade av rädsla.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bad till Gud och berättade för människorna. "Var inte rädd. Gud sa att ingen skulle dö."</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En röst från molnet sade: "Detta är min Son, som jag älskar; med honom är jag väl nöjd. Lyssna på honom!"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Skeppet sjönk, men som Paulus sa kunde alla människor landa på ön utan en enda död.</a:t>
            </a:r>
            <a:r xmlns:a="http://schemas.openxmlformats.org/drawingml/2006/main">
              <a:rPr lang="s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Paulus predikade Jesus på ön och gav äran åt Gud.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Paulus bad, uppmuntrade andra, även i kristider när fartyget var på väg att sjunka.</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Till slut blev de alla räddade,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precis som Paul 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Guds folk är ansvariga för att överlämna Guds vilja till världen genom bön och för de goda nyheterna om Guds frälsning.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ägare till allt liv i världen. Ingenting dör utan hans tillåtelse.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Paul när fartyget mötte tyfonen?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Han grät.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hoppade i havet.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Han slogs mot piloten.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Han bad till Gud.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Han bad till Gud.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och sade: 'Var inte rädd, Paulus. Du måste ställas inför rätta inför Caesar; och Gud har nådigt givit dig livet för alla som seglar med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Handlingar</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27:</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Paulus vädjan för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vädjar till dig för min son Onesimus, som blev min son medan jag var i bojor.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Filemon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Onesimus var Filemons tjänare. Men han smög ut utan sin herres tillstånd till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Onesimus träffade Paulus som satt fängslad i Rom. Paulus predikade evangeliet för honom, och han kom till tro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de hörde detta föll de med ansiktet ner mot marken, skräckslagna. Jesus sa: "Var inte rädd." När de tittade upp såg de ingen utom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sa till Onesimus att gå tillbaka till sin herre Filemon och be om förlåtelse. Och Paulus sa till Onesimus att leva som en troende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Onesimus var orolig. För på den tiden dödades den förrymde tjänaren av sin ägare.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skrev ett brev till Onesimus till sin herre Filemon för att förlåta honom. Detta brev är "Filemon" i Bibeln.</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Paulus återförenade det brutna förhållandet mellan Onesimus och Filemon. Onesimus bad Filemon om förlåtelse, och Filemon förlät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måste be om förlåtelse om vi har gjort något fel.</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Och om någon har gjort något fel mot oss måste vi förlåta dem.</a:t>
            </a:r>
            <a:r xmlns:a="http://schemas.openxmlformats.org/drawingml/2006/main">
              <a:rPr lang="sv" altLang="en-US" sz="3200">
                <a:solidFill>
                  <a:schemeClr val="tx1">
                    <a:lumMod val="65000"/>
                    <a:lumOff val="35000"/>
                  </a:schemeClr>
                </a:solidFill>
              </a:rPr>
              <a:t> </a:t>
            </a:r>
            <a:r xmlns:a="http://schemas.openxmlformats.org/drawingml/2006/main">
              <a:rPr lang="sv" altLang="ko-KR" sz="3200">
                <a:solidFill>
                  <a:schemeClr val="tx1">
                    <a:lumMod val="65000"/>
                    <a:lumOff val="35000"/>
                  </a:schemeClr>
                </a:solidFill>
              </a:rPr>
              <a:t>Det är vad folk tror på Jesus.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ger fred och försoning där det finns slagsmål och konflikter.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Vem träffade Onesimus i Rom när han rymde från sin ägare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vädjar till dig för min son Onesimus, som blev min son medan jag var i bojor.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Filemon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99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Timoteus, Paulus lärjunge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har blivit påmind om din uppriktiga tro, som först levde i din mormor Lois och i din mor Eunice och, jag är övertygad om, nu också bor i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2Timothy</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hade en lärjunge som hette Timoteus. Timothy har varit missionär med Paulus sedan han var pojke.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Det var en man som hade två söner. Den andra sonen bad sin far att i förväg ge honom sin del av egendomen.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Jesus var på jorden i mänsklig gestalt, men han är också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Som Gud befallde sina lärjungar på berget,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vi måste tro på Jesus som Guds Son och lyssna noga på honom.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Paulus, som satt i fängelse, visste att han skulle dö och skrev ett brev till sin älskade lärjunge Timoteus.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I brevet stod det hur Timoteus skulle undervisa de troende som kyrkoherde.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Timoteus och de troende läste Paulus brev och bestämde sig för att inte tappa tron till slutet även i förföljelse.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Så Paulus tro har gått i arv till hans lärjunge Timoteus och återigen till församlingarna.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Tack vare evangelisterna som predikade evangeliet för oss och lärarna som lärde oss Guds ord har vår tro och vår kyrka växt.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Nu måste vi befria vår tro och lära dem Guds ord som vi har lärt oss.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uppstånden och han lever för evigt, med kyrkor och troende som tror på honom.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Till vem skrev Paulus brevet när hans dödsdag närmade sig?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Markera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har blivit påmind om din uppriktiga tro, som först levde i din mormor Lois och i din mor Eunice och, jag är övertygad om, nu också bor i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2Timothy</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100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John såg en fantastisk syn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Den som vittnar om detta säger: "Ja, jag kommer snart." Amen. Kom, Herre Jesus.</a:t>
            </a:r>
            <a:endParaRPr xmlns:a="http://schemas.openxmlformats.org/drawingml/2006/main" lang="en-US" altLang="ko-KR" sz="3600"/>
          </a:p>
          <a:p>
            <a:pPr xmlns:a="http://schemas.openxmlformats.org/drawingml/2006/main" lvl="0">
              <a:defRPr/>
            </a:pPr>
            <a:r xmlns:a="http://schemas.openxmlformats.org/drawingml/2006/main">
              <a:rPr lang="s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Uppenbarelse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22:</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lyser vackert med ett härligt utseende.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Förföljelsen av kyrkan blev värre och värre för varje dag. Alla hans lärjungar blev martyrda medan de behöll tro, och Johannes var ensam begränsad till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dag hörde han en hög röst som en trumpet, som sa: "Skriv på en bokrulle vad du ser och skicka den till de sju kyrkorna."</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Johannes såg Jesus också. Jesus var bilden av en kung som hade all världens makt.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Johannes såg den nya himlen och det nya landet som kommer. Det kommer inte att finnas något ont, det kommer inte att finnas någon sorg, och det kommer alltid att finnas lycka med Gud.</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Johannes skrev alla dessa syner och skrev dem till församlingarna. "Behåll din tro, för Herren kommer igen!" Detta är den sista boken i Bibeln, Uppenbarelseboken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Jesus kommer tillbaka till denna jord igen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som domare någon gång.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På den tiden, de som inte trodde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i Jesus lida för evigt,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De som tror på Jesus kommer att njuta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Evigt liv med lycka.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Väntar du på att Jesus ska komma igen?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får inte tappa det hoppet, vi måste behålla vår tro på denna jord till slutet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kommer tillbaka till denna jord som kung, döma allt och styra allt för evigt.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heter ön där lärjungen Johannes var instängd?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Den som vittnar om detta säger: "Ja, jag kommer snart." Amen. Kom, Herre Jesus.</a:t>
            </a:r>
            <a:endParaRPr xmlns:a="http://schemas.openxmlformats.org/drawingml/2006/main" lang="en-US" altLang="ko-KR" sz="3600"/>
          </a:p>
          <a:p>
            <a:pPr xmlns:a="http://schemas.openxmlformats.org/drawingml/2006/main" lvl="0">
              <a:defRPr/>
            </a:pPr>
            <a:r xmlns:a="http://schemas.openxmlformats.org/drawingml/2006/main">
              <a:rPr lang="s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Uppenbarelse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22:</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Vem såg inte Jesu förvandling?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 förvandlades han inför dem. Hans ansikte lyste som solen och hans kläder blev vita som ljuset.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17:</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a:t>
            </a:r>
            <a:r xmlns:a="http://schemas.openxmlformats.org/drawingml/2006/main">
              <a:rPr lang="sv" altLang="en-US" sz="4400"/>
              <a:t> </a:t>
            </a:r>
            <a:r xmlns:a="http://schemas.openxmlformats.org/drawingml/2006/main">
              <a:rPr lang="sv" altLang="ko-KR" sz="4400"/>
              <a:t>Älskar barn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v" sz="3600"/>
              <a:t>När Jesus såg detta blev han upprörd. Han sade till dem: "Låt barnen komma till mig och hindra dem inte, ty Guds rike tillhör sådana som dessa.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förälder förde sitt barn till Jesus för att bli välsignad av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Sedan tillrättavisade Jesu lärjungar honom. "Hur vågar du ta ditt barn till Jesus?"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Jesus såg det sa han argt.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”Hindra inte barnen från att komma till mig. Guds rike tillhör sådana som dessa barn.”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Men sonen hade slösat bort all sin egendom i det avlägsna landet och blev bedrövad.</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"Den som inte tar emot Guds rike som ett litet barn kommer aldrig in i det." Och han tog barnen i sin famn, lade sina händer på dem och välsignade dem.</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Jesus sa att Guds rike tillhör sådana som dessa barn.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Låt oss också bli barn som älskar Gud och lyder Jesus utan att förlora det rena, ärliga,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och ett barns sanna hjärta.</a:t>
            </a:r>
            <a:r xmlns:a="http://schemas.openxmlformats.org/drawingml/2006/main">
              <a:rPr altLang="en-US" lang="sv"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älskar, värdesätter och välsignar barn.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gjorde lärjungarna när barnen försökte gå till Jesus?</a:t>
            </a:r>
            <a:r xmlns:a="http://schemas.openxmlformats.org/drawingml/2006/main">
              <a:rPr altLang="en-US" lang="s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De välkomnade dem gärna.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De tillrättavisade dem att inte gå till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De introducerade barn för Jesus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De gav dem lite mat och skickade hem dem.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② </a:t>
            </a:r>
            <a:r xmlns:a="http://schemas.openxmlformats.org/drawingml/2006/main">
              <a:rPr altLang="ko-KR" lang="sv" sz="2800">
                <a:solidFill>
                  <a:srgbClr val="ff0000"/>
                </a:solidFill>
              </a:rPr>
              <a:t>De tillrättavisade dem att inte gå till Jesus.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v" sz="3600"/>
              <a:t>När Jesus såg detta blev han upprörd. Han sade till dem: "Låt barnen komma till mig och hindra dem inte, ty Guds rike tillhör sådana som dessa.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botade en blind man,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v" sz="3600"/>
              <a:t>"Gå", sade Jesus, "din tro har botat dig." Han fick genast synen och följde Jesus längs vägen.</a:t>
            </a:r>
            <a:endParaRPr xmlns:a="http://schemas.openxmlformats.org/drawingml/2006/main" altLang="ko-KR" lang="en-US" sz="3600"/>
          </a:p>
          <a:p>
            <a:pPr xmlns:a="http://schemas.openxmlformats.org/drawingml/2006/main" lvl="0">
              <a:defRPr/>
            </a:pPr>
            <a:r xmlns:a="http://schemas.openxmlformats.org/drawingml/2006/main">
              <a:rPr altLang="ko-KR" lang="s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Jesus kom till Jeriko, en blind man, satt Bartimeus vid vägkanten och tiggde.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han hörde att det var Jesus från Nasaret började han ropa: "Jesus, Davids son, förbarma dig över mig!"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kallade Bartimeus. "Vad vill du att jag ska göra för dig?" frågade Jesus honom. Den blinde mannen sa: "Rabbi, jag vill se."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Sonen insåg att han blev mer olycklig än tjänstefolket i sin fars hus.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v" sz="2800">
                <a:solidFill>
                  <a:schemeClr val="tx1">
                    <a:lumMod val="65000"/>
                    <a:lumOff val="35000"/>
                  </a:schemeClr>
                </a:solidFill>
              </a:rPr>
              <a:t>Så han återvände och bad sin far att acceptera honom som en av hans tjänare.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"Gå", sade Jesus, "din tro har botat dig." Han fick genast synen.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"Tack Jesus!" Bartimeus följde efter Jesus som lät honom få syn.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Jesus sa till Bartimeus: "Du tro har helat dig."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Det är tron som räddar oss.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Tro uttrycks i uppriktig bön.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När vi ber till Jesus,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Vi måste ha denna tro.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lyssnar och svarar på våra uppriktiga böner.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bad Bartimeus Jesus 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Ge mig massor av pengar.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Jag vill vara din lärjunge.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Låt mig gå på vattnet.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Jag vill se igen.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Jag vill se igen.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v" sz="3600"/>
              <a:t>"Gå", sade Jesus, "din tro har botat dig." Han fick genast synen och följde Jesus längs vägen.</a:t>
            </a:r>
            <a:endParaRPr xmlns:a="http://schemas.openxmlformats.org/drawingml/2006/main" altLang="ko-KR" lang="en-US" sz="3600"/>
          </a:p>
          <a:p>
            <a:pPr xmlns:a="http://schemas.openxmlformats.org/drawingml/2006/main" lvl="0">
              <a:defRPr/>
            </a:pPr>
            <a:r xmlns:a="http://schemas.openxmlformats.org/drawingml/2006/main">
              <a:rPr altLang="ko-KR" lang="s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Sackeus klättrade i ett träd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v" sz="3600"/>
              <a:t>Ty Människosonen kom för att söka och rädda det förlorade."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19:</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fanns en rik man som hette Sackeus. Han var en chefsskatteindrivare, så folk hatade honom.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En dag kom Jesus till byn där Sackeus bodde. Många människor trängdes för att se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Så fort hans far såg sin son komma på avstånd sprang han till honom och kramade honom och tog emot honom med glädje.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Sackeus klättrade upp i ett träd för att se Jesus. Jesus tittade på honom och sa. ”Sackeus, kom ner omedelbart. Jag måste stanna hemma hos dig idag."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"Sackeus bestämde sig för Jesus. "Jag kommer att ge hälften av mina ägodelar till de fattiga."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sa: "I dag har frälsningen kommit till detta hus. Jag har kommit för att söka och rädda det förlorade."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När Sackeus träffade Jesus, bekände han att han skulle ge bort sin mest älskade egendom till de fattiga.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Vad är det viktigaste för dig?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Vad gav du upp efter att ha träffat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komma ihåg att det mest värdefulla för oss är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Frälsaren som kom till detta land för att frälsa alla utan åtskillnad.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Varför hatade folk Sackeus?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För att</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han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var</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a</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chef</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beskatta</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samlare.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För att han trodde väl på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För att han bad mycket.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För att han var snygg.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För att han var en chefsskatteindrivare.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v" sz="3600"/>
              <a:t>Ty Människosonen kom för att söka och rädda det förlorade."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19:</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v">
                <a:solidFill>
                  <a:schemeClr val="tx1">
                    <a:lumMod val="50000"/>
                    <a:lumOff val="50000"/>
                  </a:schemeClr>
                </a:solidFill>
              </a:rPr>
              <a:t>Nr 78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v" sz="4400"/>
              <a:t>Ett hus byggt på klippan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"Därför är var och en som hör dessa mina ord och gör dem i praktiken som en vis man som byggde sitt hus på klippan.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7:</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Jesus berättade historien om två män som höll på att bygga ett hus.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sa: "Gud, din far väntar alltid på dig."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En av dem bestämde sig för att bygga sitt hus på sanden, en annan på klippan.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De två arbetade hårt för att bygga ett hus. Båda husen såg starka ut utan större skillnad.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det kraftiga regnet orsakade en översvämning spolades huset som byggdes på sanden bort. Men huset byggt på klippan stod stadigt.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 "Var och en som hör mina ord och omsätter dem är som en vis man som byggde sitt hus på klippan."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Jesus sa: "Var och en som hör mina ord och omsätter dem är som en vis man som byggde sitt hus på klippan."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Omsätter du varje Guds ord i praktiken?</a:t>
            </a:r>
            <a:r xmlns:a="http://schemas.openxmlformats.org/drawingml/2006/main">
              <a:rPr altLang="en-US" lang="sv" sz="3600">
                <a:solidFill>
                  <a:schemeClr val="tx1">
                    <a:lumMod val="65000"/>
                    <a:lumOff val="35000"/>
                  </a:schemeClr>
                </a:solidFill>
              </a:rPr>
              <a:t> </a:t>
            </a:r>
            <a:r xmlns:a="http://schemas.openxmlformats.org/drawingml/2006/main">
              <a:rPr altLang="ko-KR" lang="sv" sz="3600">
                <a:solidFill>
                  <a:schemeClr val="tx1">
                    <a:lumMod val="65000"/>
                    <a:lumOff val="35000"/>
                  </a:schemeClr>
                </a:solidFill>
              </a:rPr>
              <a:t>Låt oss vara visa män som lyder Guds ord.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njuter av dem som lyder Ordet.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När rasade huset byggt på sanden?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Så snart huset byggdes,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När solen sken,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När många människor kom in i huset,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När det regnade mycket och svämmade över,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När det regnade mycket och svämmade över,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"Därför är var och en som hör dessa mina ord och gör dem i praktiken som en vis man som byggde sitt hus på klippan.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7:</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Fem kloka jungfrur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"Därför håll vakt, för du vet inte dagen eller timmen."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Vi syndar mycket i våra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Så vi känner oss skyldiga för att vi har syndat mot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Gud förlät oss alltid för våra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För Jesus har redan tagit över alla våra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Du måste tro på detta och gå till Gud med tacksamhet och glädje.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Det var tio jungfrur som förberedde bröllopsfesten. De fem kloka flickorna förberedde lampor med tillräckligt med olja, men de andra fem gjorde det inte.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På natten, när brudgummen var sen, somnade de tio jungfrurna.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"Brudgummen är här!" Oskulderna reste sig i all hast. Och ljusen från de fem jungfrur som inte tillredde tillräckligt med olja slocknade.</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"Ge oss lite olja." "Om vi ger dig vår olja kan vi få slut på olja också. Gå och hämta lite olja."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medan de fem dumma flickorna gick för att köpa olja stängdes dörren till festen. Så småningom fick de fem dumma tjejerna inte vara med på festen.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v" sz="3600">
                <a:solidFill>
                  <a:schemeClr val="tx1">
                    <a:lumMod val="65000"/>
                    <a:lumOff val="35000"/>
                  </a:schemeClr>
                </a:solidFill>
              </a:rPr>
              <a:t>Det här är en berättelse som Jesus berättar för oss hur vi ska vänta på dagen när han kommer tillbaka.</a:t>
            </a:r>
            <a:r xmlns:a="http://schemas.openxmlformats.org/drawingml/2006/main">
              <a:rPr altLang="en-US" lang="sv" sz="3600">
                <a:solidFill>
                  <a:schemeClr val="tx1">
                    <a:lumMod val="65000"/>
                    <a:lumOff val="35000"/>
                  </a:schemeClr>
                </a:solidFill>
              </a:rPr>
              <a:t> </a:t>
            </a:r>
            <a:r xmlns:a="http://schemas.openxmlformats.org/drawingml/2006/main">
              <a:rPr altLang="ko-KR" lang="sv" sz="3600">
                <a:solidFill>
                  <a:schemeClr val="tx1">
                    <a:lumMod val="65000"/>
                    <a:lumOff val="35000"/>
                  </a:schemeClr>
                </a:solidFill>
              </a:rPr>
              <a:t>Ingen vet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när Jesus kommer igen.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v" sz="3600">
                <a:solidFill>
                  <a:schemeClr val="tx1">
                    <a:lumMod val="65000"/>
                    <a:lumOff val="35000"/>
                  </a:schemeClr>
                </a:solidFill>
              </a:rPr>
              <a:t>Men som de fem visa jungfrurna måste vi alltid vakna upp och vänta på Jesus med ett förberett hjärta.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lovade att komma tillbaka till detta land när ingen vet.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förberedde inte de dåraktiga fem jungfrurna?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olja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vatten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kläder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gåva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olja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v" sz="3600"/>
              <a:t>"Därför håll vakt, för du vet inte dagen eller timmen."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80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Liknelsen om talangerna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alltid älskar och väntar på oss.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"Hans herre svarade: 'Bra gjort, gode och trogna tjänare! Du har varit trogen med ett fåtal saker; jag kommer att sätta dig över många saker. Kom och dela din herres lycka!'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En person anförtrodde pengar till sina tjänare på väg utomlands. Han gav fem talenter till den första tjänaren, två till den andra och en till den tredje.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Den tjänare som fick 5 talenter och två talenter gick på en gång och satte sina pengar i arbete och fick dubbelt. Men en man som fick 1 talang gick ut och grävde ett hål i marken och gömde sin husbondes pengar.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husbonden kom tillbaka och gjorde upp med dem, fick den första tjänaren ytterligare fem talenter och den andre två till.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tjänaren som fick en talent fick ingen. ”Mästare, du har bara gett mig en talang. Hur kan jag då tjäna mer pengar?”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Hans husse var arg. "Du borde ha satt mina pengar på bankirerna, jag skulle ha fått tillbaka dem med ränta. Du värdelösa tjänare, gå ut ur mitt hus!"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varnar oss för att inte vara lata genom liknelsen om talanger.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finns något viktigare än hur mycket vi har fått.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viktigaste är att leva ett liv till Guds ära genom att troget använda det du har.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borde alla leva ett sådant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att bli prisad av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vår mästare, som utvärderar våra liv och belönar oss därefter.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anförtrodde husbonden åt tjänarna när han reste långt bort?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fält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butik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talang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talang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v" sz="3600"/>
              <a:t>"Hans herre svarade: 'Bra gjort, gode och trogna tjänare! Du har varit trogen med ett fåtal saker; jag kommer att sätta dig över många saker. Kom och dela din herres lycka!'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